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208" r:id="rId2"/>
    <p:sldId id="2191" r:id="rId3"/>
    <p:sldId id="2207" r:id="rId4"/>
    <p:sldId id="2205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8DB745-8EDC-36B2-4CA8-39858AE8F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3D56278-6D0B-EDAA-1086-556548995A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BEF4B2-538B-3F28-138A-10274478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70FBBC-0335-82BC-3D99-8FF21ABEE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629BE3-67C3-D095-77FB-089CF2911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352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6D992B-619A-337E-C8DC-33FD25AFD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F81F111-2777-7A68-8AF9-7041186E5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1A58EC-4CAA-1AE1-658F-6FE800B3F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7B82E3-B74F-996C-DFC4-4E4D8EDC0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2472AE-F184-4857-7DA1-6AF9517EA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306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032A527-0E63-9904-EFE9-E716C79FF8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66CEA9-7481-5F60-880A-27A81F6517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BA90615-D4E2-6675-D2D5-1981D0815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96DFC5-3BA9-43B3-9007-9B2251D0C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8F5A1A-CAD2-03BA-B619-1BD9BBEBB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87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DE02B8-2F82-647F-B096-1BDC08EE7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A3F252-C919-F250-AF78-BFF541EAD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EF1C97-6B73-F57D-11B5-D0EB7766C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A7D1E8-C908-95FE-8A55-9A9C79E14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26D562-FFF6-9739-3BCF-A3E99BE56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6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2B98CA-0A65-D4C0-F058-D97329880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D3A58A-15D5-BFF8-29AD-BE9DEB7C7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B0C14A-1224-572C-8A44-7FFBAB823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F35EA1-18D4-AF43-2EE4-CBB77C5AA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37C885-13B3-AE3E-0608-FA10D4B1C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211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920790-A123-C6B4-BE1E-D2ADB3D72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7F52EF-D7F7-3E59-63C1-18900CACC7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7F08AB2-4392-BAA2-45C9-A387052C12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898821-11F8-82E3-D74E-6CBDBAC0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AD8E67D-34EC-3305-9C4C-D2743F4CF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B181C4-C50D-8154-7E66-A14BBE6BF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05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B84661-AAAB-8140-BE45-BDDFB960F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EA675F-A04C-AF71-19D4-C5D1E5C78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425FFAC-346C-1FD9-E72D-61B41BB74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964E05-BB8C-13BB-5E04-3B49518984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B49168B-FB90-1755-87E3-1732802935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95BF279-5F70-C0D4-F0F5-DFD36ADA5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7CE13A9-3360-0ACF-C860-2C2D51D4F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135FFFB-65BD-D11C-1F9E-7FB731776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542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F14D61-BEF0-4113-4B14-35B34991B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0AC150C-483B-64EF-1E80-E63AFAE92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C82620-12E3-5195-015B-68620113D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AF4B20E-847C-B9FB-01B5-61740FD47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9854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0F6014A-839F-779E-D736-70309BE0B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927F8F-1FBA-A506-AE09-50A9740CB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E32E0F-5F1B-CEDA-3A75-5306A9E5D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866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0D2EBD-13A6-F3EC-B242-F3B927D21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9C89ED-B11A-5FE9-5531-63C66AD53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AADDC6A-3C55-C8B5-2714-2AB942532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4DBDD4D-4859-11D3-B947-36386421B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BA1D4F-C767-6A8C-1185-1C67299B3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649038-B5F3-B74A-3472-7D67D408E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357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170A97-1AF7-0A16-7D67-8F44AB516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698427B-F574-53D4-5AA9-527315365D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F075702-E81D-52C1-8CC2-6CADA03FB6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DBA4AC8-3DD0-4137-667B-ED6DE9190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EADDA6-336C-193C-8CF8-D0E021B73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7726F32-3CA9-0F14-E263-788568CC3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30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43F8B90-3432-CC29-09C4-9E85943DB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C97FBE-EAE2-6B18-6D42-399AC4768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D678A6-B09F-C81C-A26F-B365BB8330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66CA7-36F6-445F-91F7-BCC94AA1AB2D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471898-1284-D8DD-FAF4-129943EA2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9BA0A6-0A05-C090-97E0-0969E4665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8EB37-AD7C-4307-8D91-73BDA81D0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05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7.jpeg"/><Relationship Id="rId5" Type="http://schemas.microsoft.com/office/2007/relationships/media" Target="../media/media3.mp4"/><Relationship Id="rId10" Type="http://schemas.openxmlformats.org/officeDocument/2006/relationships/image" Target="../media/image6.png"/><Relationship Id="rId4" Type="http://schemas.openxmlformats.org/officeDocument/2006/relationships/video" Target="../media/media2.mp4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A923CE-7BAB-0C95-D788-CBE288FADDD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D7B64C-5593-FBCB-C56D-CF5483918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91" y="0"/>
            <a:ext cx="9706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23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A923CE-7BAB-0C95-D788-CBE288FADDD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FA3DC25-90B2-D889-D6F2-0EED0D85F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91" y="0"/>
            <a:ext cx="9706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9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A923CE-7BAB-0C95-D788-CBE288FADDD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91206AF-B664-5B7D-97B1-FAF7EF637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91" y="0"/>
            <a:ext cx="9706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45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A923CE-7BAB-0C95-D788-CBE288FADDD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Joie émotion">
            <a:hlinkClick r:id="" action="ppaction://media"/>
            <a:extLst>
              <a:ext uri="{FF2B5EF4-FFF2-40B4-BE49-F238E27FC236}">
                <a16:creationId xmlns:a16="http://schemas.microsoft.com/office/drawing/2014/main" id="{935D05E6-EADD-7FD2-246E-54F7CF6E6E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t="4253" b="4590"/>
          <a:stretch/>
        </p:blipFill>
        <p:spPr>
          <a:xfrm>
            <a:off x="-345868" y="-76199"/>
            <a:ext cx="5696615" cy="2920970"/>
          </a:xfrm>
          <a:prstGeom prst="rect">
            <a:avLst/>
          </a:prstGeom>
        </p:spPr>
      </p:pic>
      <p:pic>
        <p:nvPicPr>
          <p:cNvPr id="9" name="cri joie">
            <a:hlinkClick r:id="" action="ppaction://media"/>
            <a:extLst>
              <a:ext uri="{FF2B5EF4-FFF2-40B4-BE49-F238E27FC236}">
                <a16:creationId xmlns:a16="http://schemas.microsoft.com/office/drawing/2014/main" id="{32552D9D-7CBB-D534-88D2-FCC7C5E1A73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9"/>
          <a:srcRect l="23127"/>
          <a:stretch/>
        </p:blipFill>
        <p:spPr>
          <a:xfrm>
            <a:off x="5350747" y="-76199"/>
            <a:ext cx="6906566" cy="5053716"/>
          </a:xfrm>
          <a:prstGeom prst="rect">
            <a:avLst/>
          </a:prstGeom>
        </p:spPr>
      </p:pic>
      <p:pic>
        <p:nvPicPr>
          <p:cNvPr id="11" name="bouquet fleuriste 3">
            <a:hlinkClick r:id="" action="ppaction://media"/>
            <a:extLst>
              <a:ext uri="{FF2B5EF4-FFF2-40B4-BE49-F238E27FC236}">
                <a16:creationId xmlns:a16="http://schemas.microsoft.com/office/drawing/2014/main" id="{81FC0F22-4D2C-9CF1-0D04-FADBE69EE0BC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392615" y="3698533"/>
            <a:ext cx="6906565" cy="3884943"/>
          </a:xfrm>
          <a:prstGeom prst="rect">
            <a:avLst/>
          </a:prstGeom>
        </p:spPr>
      </p:pic>
      <p:pic>
        <p:nvPicPr>
          <p:cNvPr id="13" name="Image 12" descr="Une image contenant intérieur, carré&#10;&#10;Description générée automatiquement">
            <a:extLst>
              <a:ext uri="{FF2B5EF4-FFF2-40B4-BE49-F238E27FC236}">
                <a16:creationId xmlns:a16="http://schemas.microsoft.com/office/drawing/2014/main" id="{85751942-F467-2644-6167-1E8696F5525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826"/>
          <a:stretch/>
        </p:blipFill>
        <p:spPr>
          <a:xfrm>
            <a:off x="-1443080" y="1760203"/>
            <a:ext cx="6835695" cy="517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0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107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1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4</Slides>
  <Notes>0</Notes>
  <HiddenSlides>0</HiddenSlides>
  <MMClips>3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1</cp:revision>
  <dcterms:created xsi:type="dcterms:W3CDTF">2023-02-16T11:39:35Z</dcterms:created>
  <dcterms:modified xsi:type="dcterms:W3CDTF">2023-02-16T11:40:20Z</dcterms:modified>
</cp:coreProperties>
</file>